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89" r:id="rId2"/>
    <p:sldId id="263" r:id="rId3"/>
    <p:sldId id="279" r:id="rId4"/>
    <p:sldId id="282" r:id="rId5"/>
    <p:sldId id="285" r:id="rId6"/>
    <p:sldId id="288" r:id="rId7"/>
    <p:sldId id="290" r:id="rId8"/>
    <p:sldId id="291" r:id="rId9"/>
    <p:sldId id="29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9166"/>
    <a:srgbClr val="FCF004"/>
    <a:srgbClr val="EAF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513DB3D1-05F1-479B-9C16-3CD4BF2D99AA}" type="datetimeFigureOut">
              <a:rPr lang="en-US" smtClean="0"/>
              <a:pPr/>
              <a:t>28-Apr-17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09565"/>
      </p:ext>
    </p:extLst>
  </p:cSld>
  <p:clrMapOvr>
    <a:masterClrMapping/>
  </p:clrMapOvr>
  <p:transition spd="slow"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B3D1-05F1-479B-9C16-3CD4BF2D99AA}" type="datetimeFigureOut">
              <a:rPr lang="en-US" smtClean="0"/>
              <a:pPr/>
              <a:t>28-Apr-17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51291"/>
      </p:ext>
    </p:extLst>
  </p:cSld>
  <p:clrMapOvr>
    <a:masterClrMapping/>
  </p:clrMapOvr>
  <p:transition spd="slow"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B3D1-05F1-479B-9C16-3CD4BF2D99AA}" type="datetimeFigureOut">
              <a:rPr lang="en-US" smtClean="0"/>
              <a:pPr/>
              <a:t>28-Apr-17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15801"/>
      </p:ext>
    </p:extLst>
  </p:cSld>
  <p:clrMapOvr>
    <a:masterClrMapping/>
  </p:clrMapOvr>
  <p:transition spd="slow"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B3D1-05F1-479B-9C16-3CD4BF2D99AA}" type="datetimeFigureOut">
              <a:rPr lang="en-US" smtClean="0"/>
              <a:pPr/>
              <a:t>28-Apr-17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86748"/>
      </p:ext>
    </p:extLst>
  </p:cSld>
  <p:clrMapOvr>
    <a:masterClrMapping/>
  </p:clrMapOvr>
  <p:transition spd="slow"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B3D1-05F1-479B-9C16-3CD4BF2D99AA}" type="datetimeFigureOut">
              <a:rPr lang="en-US" smtClean="0"/>
              <a:pPr/>
              <a:t>28-Apr-17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01658"/>
      </p:ext>
    </p:extLst>
  </p:cSld>
  <p:clrMapOvr>
    <a:masterClrMapping/>
  </p:clrMapOvr>
  <p:transition spd="slow"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B3D1-05F1-479B-9C16-3CD4BF2D99AA}" type="datetimeFigureOut">
              <a:rPr lang="en-US" smtClean="0"/>
              <a:pPr/>
              <a:t>28-Apr-17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9331"/>
      </p:ext>
    </p:extLst>
  </p:cSld>
  <p:clrMapOvr>
    <a:masterClrMapping/>
  </p:clrMapOvr>
  <p:transition spd="slow"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B3D1-05F1-479B-9C16-3CD4BF2D99AA}" type="datetimeFigureOut">
              <a:rPr lang="en-US" smtClean="0"/>
              <a:pPr/>
              <a:t>28-Apr-17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76685"/>
      </p:ext>
    </p:extLst>
  </p:cSld>
  <p:clrMapOvr>
    <a:masterClrMapping/>
  </p:clrMapOvr>
  <p:transition spd="slow"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B3D1-05F1-479B-9C16-3CD4BF2D99AA}" type="datetimeFigureOut">
              <a:rPr lang="en-US" smtClean="0"/>
              <a:pPr/>
              <a:t>28-Apr-17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51010"/>
      </p:ext>
    </p:extLst>
  </p:cSld>
  <p:clrMapOvr>
    <a:masterClrMapping/>
  </p:clrMapOvr>
  <p:transition spd="slow"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B3D1-05F1-479B-9C16-3CD4BF2D99AA}" type="datetimeFigureOut">
              <a:rPr lang="en-US" smtClean="0"/>
              <a:pPr/>
              <a:t>28-Apr-17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65012"/>
      </p:ext>
    </p:extLst>
  </p:cSld>
  <p:clrMapOvr>
    <a:masterClrMapping/>
  </p:clrMapOvr>
  <p:transition spd="slow"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B3D1-05F1-479B-9C16-3CD4BF2D99AA}" type="datetimeFigureOut">
              <a:rPr lang="en-US" smtClean="0"/>
              <a:pPr/>
              <a:t>28-Apr-17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4344"/>
      </p:ext>
    </p:extLst>
  </p:cSld>
  <p:clrMapOvr>
    <a:masterClrMapping/>
  </p:clrMapOvr>
  <p:transition spd="slow"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513DB3D1-05F1-479B-9C16-3CD4BF2D99AA}" type="datetimeFigureOut">
              <a:rPr lang="en-US" smtClean="0"/>
              <a:pPr/>
              <a:t>28-Apr-17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308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513DB3D1-05F1-479B-9C16-3CD4BF2D99AA}" type="datetimeFigureOut">
              <a:rPr lang="en-US" smtClean="0"/>
              <a:pPr/>
              <a:t>28-Apr-17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9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cover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2"/>
            <a:ext cx="9144000" cy="583413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634" y="4619707"/>
            <a:ext cx="8085582" cy="776347"/>
          </a:xfrm>
        </p:spPr>
        <p:txBody>
          <a:bodyPr>
            <a:noAutofit/>
          </a:bodyPr>
          <a:lstStyle/>
          <a:p>
            <a:pPr algn="ctr"/>
            <a:r>
              <a:rPr lang="sr-Cyrl-RS" sz="60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Е-Огласна Табла</a:t>
            </a:r>
            <a:endParaRPr lang="en-US" sz="60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500634" y="5662678"/>
            <a:ext cx="7342600" cy="5405371"/>
          </a:xfrm>
        </p:spPr>
        <p:txBody>
          <a:bodyPr>
            <a:noAutofit/>
          </a:bodyPr>
          <a:lstStyle/>
          <a:p>
            <a:r>
              <a:rPr lang="sr-Cyrl-RS" sz="2400" b="1" dirty="0">
                <a:latin typeface="Roboto" pitchFamily="2" charset="0"/>
                <a:ea typeface="Roboto" pitchFamily="2" charset="0"/>
              </a:rPr>
              <a:t>Обавештења</a:t>
            </a:r>
            <a:r>
              <a:rPr lang="en-US" sz="2400" b="1" dirty="0">
                <a:latin typeface="Roboto" pitchFamily="2" charset="0"/>
                <a:ea typeface="Roboto" pitchFamily="2" charset="0"/>
              </a:rPr>
              <a:t> </a:t>
            </a:r>
            <a:r>
              <a:rPr lang="sr-Cyrl-RS" sz="2400" b="1" dirty="0">
                <a:latin typeface="Roboto" pitchFamily="2" charset="0"/>
                <a:ea typeface="Roboto" pitchFamily="2" charset="0"/>
              </a:rPr>
              <a:t>за ученике</a:t>
            </a:r>
            <a:r>
              <a:rPr lang="en-US" sz="2400" b="1">
                <a:latin typeface="Roboto" pitchFamily="2" charset="0"/>
                <a:ea typeface="Roboto" pitchFamily="2" charset="0"/>
              </a:rPr>
              <a:t>: </a:t>
            </a:r>
            <a:endParaRPr lang="sr-Cyrl-RS" sz="2400" b="1">
              <a:latin typeface="Roboto" pitchFamily="2" charset="0"/>
              <a:ea typeface="Roboto" pitchFamily="2" charset="0"/>
            </a:endParaRPr>
          </a:p>
          <a:p>
            <a:endParaRPr lang="sr-Cyrl-RS" sz="2400" b="1" dirty="0">
              <a:latin typeface="Roboto" pitchFamily="2" charset="0"/>
              <a:ea typeface="Robo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069884"/>
      </p:ext>
    </p:extLst>
  </p:cSld>
  <p:clrMapOvr>
    <a:masterClrMapping/>
  </p:clrMapOvr>
  <p:transition spd="med" advTm="16000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-0.61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085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7 -0.00972 L -0.21875 -0.604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" y="-29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" presetClass="emp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59259E-6 L 0.00278 -0.5655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2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2" grpId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7955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8632" y="164206"/>
            <a:ext cx="8079581" cy="1251141"/>
          </a:xfrm>
        </p:spPr>
        <p:txBody>
          <a:bodyPr>
            <a:normAutofit/>
          </a:bodyPr>
          <a:lstStyle/>
          <a:p>
            <a:r>
              <a:rPr lang="sr-Cyrl-R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Понедељак</a:t>
            </a:r>
            <a:r>
              <a:rPr lang="en-U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					</a:t>
            </a:r>
            <a:r>
              <a:rPr lang="en-US" sz="4400" b="1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II</a:t>
            </a:r>
            <a:r>
              <a:rPr lang="en-US" sz="2400" b="1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2</a:t>
            </a:r>
            <a:endParaRPr lang="en-US" sz="44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8632" y="2062510"/>
            <a:ext cx="8188850" cy="4474768"/>
          </a:xfrm>
        </p:spPr>
        <p:txBody>
          <a:bodyPr numCol="1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0.  (8:00-8:55)	-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Интернет</a:t>
            </a:r>
            <a:endParaRPr lang="en-US" b="1" dirty="0">
              <a:solidFill>
                <a:srgbClr val="FF000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(9:00-9:45)	- 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Енглески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језик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(9:50-10:35)	- 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Енглески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језик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(10:50-11:35)	- 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Maтематика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(11:50-12:35)	- 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Maтематика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(12:40-13:25)	- 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Српски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језик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и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књижевност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(13:30-14:15)	- 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Српски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језик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и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књижевност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(14:20-15:05)	- 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Грађанско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васпитање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619964"/>
      </p:ext>
    </p:extLst>
  </p:cSld>
  <p:clrMapOvr>
    <a:masterClrMapping/>
  </p:clrMapOvr>
  <p:transition spd="slow" advTm="6000">
    <p:cover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7955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8632" y="164206"/>
            <a:ext cx="8079581" cy="1251141"/>
          </a:xfrm>
        </p:spPr>
        <p:txBody>
          <a:bodyPr>
            <a:normAutofit/>
          </a:bodyPr>
          <a:lstStyle/>
          <a:p>
            <a:r>
              <a:rPr lang="sr-Cyrl-R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Уторак</a:t>
            </a:r>
            <a:r>
              <a:rPr lang="en-U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							</a:t>
            </a:r>
            <a:r>
              <a:rPr lang="en-US" sz="4400" b="1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II</a:t>
            </a:r>
            <a:r>
              <a:rPr lang="en-US" sz="2400" b="1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2</a:t>
            </a:r>
            <a:endParaRPr lang="en-US" sz="44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8632" y="2062510"/>
            <a:ext cx="8188850" cy="4474768"/>
          </a:xfrm>
        </p:spPr>
        <p:txBody>
          <a:bodyPr numCol="1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0.  (8:00-8:55)	-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Графички</a:t>
            </a:r>
            <a:r>
              <a:rPr lang="en-US" b="1" dirty="0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дизајн</a:t>
            </a:r>
            <a:endParaRPr lang="en-US" b="1" dirty="0">
              <a:solidFill>
                <a:srgbClr val="FF000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(9:00-9:45)	- 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Латински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језик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(9:50-10:35)	- 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Латински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језик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(10:50-11:35)	- 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Физика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(11:50-12:35)	- 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Физика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(12:40-13:25)	-  </a:t>
            </a:r>
            <a:r>
              <a:rPr lang="sr-Cyrl-CS" b="1" dirty="0">
                <a:latin typeface="Roboto" pitchFamily="2" charset="0"/>
                <a:ea typeface="Roboto" pitchFamily="2" charset="0"/>
                <a:cs typeface="Roboto" pitchFamily="2" charset="0"/>
              </a:rPr>
              <a:t>Немачки језик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(13:30-14:15)	-  </a:t>
            </a:r>
            <a:r>
              <a:rPr lang="sr-Cyrl-CS" b="1" dirty="0">
                <a:latin typeface="Roboto" pitchFamily="2" charset="0"/>
                <a:ea typeface="Roboto" pitchFamily="2" charset="0"/>
                <a:cs typeface="Roboto" pitchFamily="2" charset="0"/>
              </a:rPr>
              <a:t>Немачки језик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(14:20-15:05)	- 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ЧОС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619964"/>
      </p:ext>
    </p:extLst>
  </p:cSld>
  <p:clrMapOvr>
    <a:masterClrMapping/>
  </p:clrMapOvr>
  <p:transition spd="slow" advTm="6000">
    <p:cover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7955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8632" y="164206"/>
            <a:ext cx="8079581" cy="1251141"/>
          </a:xfrm>
        </p:spPr>
        <p:txBody>
          <a:bodyPr>
            <a:normAutofit/>
          </a:bodyPr>
          <a:lstStyle/>
          <a:p>
            <a:r>
              <a:rPr lang="sr-Cyrl-R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Среда</a:t>
            </a:r>
            <a:r>
              <a:rPr lang="en-U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							</a:t>
            </a:r>
            <a:r>
              <a:rPr lang="en-US" sz="4400" b="1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II</a:t>
            </a:r>
            <a:r>
              <a:rPr lang="en-US" sz="2400" b="1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2</a:t>
            </a:r>
            <a:endParaRPr lang="en-US" sz="44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8632" y="2062510"/>
            <a:ext cx="8188850" cy="4474768"/>
          </a:xfrm>
        </p:spPr>
        <p:txBody>
          <a:bodyPr numCol="1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0.  </a:t>
            </a:r>
            <a:r>
              <a:rPr lang="en-US" dirty="0">
                <a:latin typeface="Roboto" pitchFamily="2" charset="0"/>
                <a:ea typeface="Roboto" pitchFamily="2" charset="0"/>
                <a:cs typeface="Roboto" pitchFamily="2" charset="0"/>
              </a:rPr>
              <a:t>(8:00-8:55)	-</a:t>
            </a:r>
            <a:endParaRPr lang="en-US" dirty="0">
              <a:solidFill>
                <a:srgbClr val="FF000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(9:00-9:45)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sr-Cyrl-RS" b="1" dirty="0">
                <a:latin typeface="Roboto" pitchFamily="2" charset="0"/>
                <a:ea typeface="Roboto" pitchFamily="2" charset="0"/>
                <a:cs typeface="Roboto" pitchFamily="2" charset="0"/>
              </a:rPr>
              <a:t>Психологија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(9:50-10:35)	-  </a:t>
            </a:r>
            <a:r>
              <a:rPr lang="sr-Cyrl-RS" b="1" dirty="0">
                <a:latin typeface="Roboto" pitchFamily="2" charset="0"/>
                <a:ea typeface="Roboto" pitchFamily="2" charset="0"/>
                <a:cs typeface="Roboto" pitchFamily="2" charset="0"/>
              </a:rPr>
              <a:t>Ликовна култура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(10:50-11:35)	-  </a:t>
            </a:r>
            <a:r>
              <a:rPr lang="sr-Cyrl-RS" b="1" dirty="0">
                <a:latin typeface="Roboto" pitchFamily="2" charset="0"/>
                <a:ea typeface="Roboto" pitchFamily="2" charset="0"/>
                <a:cs typeface="Roboto" pitchFamily="2" charset="0"/>
              </a:rPr>
              <a:t>Психологија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(11:50-12:35)	-  </a:t>
            </a:r>
            <a:r>
              <a:rPr lang="sr-Cyrl-RS" b="1" dirty="0">
                <a:latin typeface="Roboto" pitchFamily="2" charset="0"/>
                <a:ea typeface="Roboto" pitchFamily="2" charset="0"/>
                <a:cs typeface="Roboto" pitchFamily="2" charset="0"/>
              </a:rPr>
              <a:t>Математика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(12:40-13:25)	-  </a:t>
            </a:r>
            <a:r>
              <a:rPr lang="sr-Cyrl-RS" b="1" dirty="0">
                <a:latin typeface="Roboto" pitchFamily="2" charset="0"/>
                <a:ea typeface="Roboto" pitchFamily="2" charset="0"/>
                <a:cs typeface="Roboto" pitchFamily="2" charset="0"/>
              </a:rPr>
              <a:t>Математика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(13:30-14:15)	- 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Физичко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васпитање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(14:20-15:05)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Физичко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васпитање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619964"/>
      </p:ext>
    </p:extLst>
  </p:cSld>
  <p:clrMapOvr>
    <a:masterClrMapping/>
  </p:clrMapOvr>
  <p:transition spd="slow" advTm="6000">
    <p:cover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7955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8632" y="164206"/>
            <a:ext cx="8079581" cy="1251141"/>
          </a:xfrm>
        </p:spPr>
        <p:txBody>
          <a:bodyPr>
            <a:normAutofit/>
          </a:bodyPr>
          <a:lstStyle/>
          <a:p>
            <a:r>
              <a:rPr lang="sr-Cyrl-R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Четвртак</a:t>
            </a:r>
            <a:r>
              <a:rPr lang="en-U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						</a:t>
            </a:r>
            <a:r>
              <a:rPr lang="en-US" sz="4400" b="1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II</a:t>
            </a:r>
            <a:r>
              <a:rPr lang="en-US" sz="2400" b="1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2</a:t>
            </a:r>
            <a:endParaRPr lang="en-US" sz="44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8632" y="2062510"/>
            <a:ext cx="8188850" cy="4474768"/>
          </a:xfrm>
        </p:spPr>
        <p:txBody>
          <a:bodyPr numCol="1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0.  (8:00-8:55)	-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Програмирање</a:t>
            </a:r>
            <a:endParaRPr lang="en-US" b="1" dirty="0">
              <a:solidFill>
                <a:srgbClr val="FF000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(9:00-9:45)	- 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Хемија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(9:50-10:35)	- 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Хемија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(10:50-11:35)	- 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Музичка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култура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(11:50-12:35)	- 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Историја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(12:40-13:25)	- 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Историја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(13:30-14:15)	- 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Географија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(14:20-15:05)	- 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Географија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619964"/>
      </p:ext>
    </p:extLst>
  </p:cSld>
  <p:clrMapOvr>
    <a:masterClrMapping/>
  </p:clrMapOvr>
  <p:transition spd="slow" advTm="6000">
    <p:cover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7955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8632" y="164206"/>
            <a:ext cx="8079581" cy="1251141"/>
          </a:xfrm>
        </p:spPr>
        <p:txBody>
          <a:bodyPr>
            <a:normAutofit/>
          </a:bodyPr>
          <a:lstStyle/>
          <a:p>
            <a:r>
              <a:rPr lang="sr-Cyrl-R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Петак</a:t>
            </a:r>
            <a:r>
              <a:rPr lang="en-US" sz="4400" b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			</a:t>
            </a:r>
            <a:r>
              <a:rPr lang="en-U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				</a:t>
            </a:r>
            <a:r>
              <a:rPr lang="en-US" sz="4400" b="1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II</a:t>
            </a:r>
            <a:r>
              <a:rPr lang="en-US" sz="2400" b="1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2</a:t>
            </a:r>
            <a:endParaRPr lang="en-US" sz="44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8632" y="2062510"/>
            <a:ext cx="8188850" cy="4474768"/>
          </a:xfrm>
        </p:spPr>
        <p:txBody>
          <a:bodyPr numCol="1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dirty="0">
                <a:latin typeface="Roboto" pitchFamily="2" charset="0"/>
                <a:ea typeface="Roboto" pitchFamily="2" charset="0"/>
                <a:cs typeface="Roboto" pitchFamily="2" charset="0"/>
              </a:rPr>
              <a:t>0.  (8:00-8:55)	-</a:t>
            </a:r>
            <a:endParaRPr lang="en-US" dirty="0">
              <a:solidFill>
                <a:srgbClr val="FF000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(9:00-9:45)	- 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Српски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језик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и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књижевност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(9:50-10:35)	- 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Српски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језик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и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књижевност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(10:50-11:35)	- 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Рачунарство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и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информатика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(11:50-12:35)	- 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Рачунарство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и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информатика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(12:40-13:25)	- 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Биологија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(13:30-14:15)	- 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Биологија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dirty="0">
                <a:latin typeface="Roboto" pitchFamily="2" charset="0"/>
                <a:ea typeface="Roboto" pitchFamily="2" charset="0"/>
                <a:cs typeface="Roboto" pitchFamily="2" charset="0"/>
              </a:rPr>
              <a:t>(14:20-15:05)	-</a:t>
            </a:r>
          </a:p>
        </p:txBody>
      </p:sp>
    </p:spTree>
    <p:extLst>
      <p:ext uri="{BB962C8B-B14F-4D97-AF65-F5344CB8AC3E}">
        <p14:creationId xmlns:p14="http://schemas.microsoft.com/office/powerpoint/2010/main" val="2613619964"/>
      </p:ext>
    </p:extLst>
  </p:cSld>
  <p:clrMapOvr>
    <a:masterClrMapping/>
  </p:clrMapOvr>
  <p:transition spd="slow" advTm="6000">
    <p:cover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7955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8632" y="164206"/>
            <a:ext cx="8079581" cy="1251141"/>
          </a:xfrm>
        </p:spPr>
        <p:txBody>
          <a:bodyPr>
            <a:normAutofit/>
          </a:bodyPr>
          <a:lstStyle/>
          <a:p>
            <a:r>
              <a:rPr lang="sr-Cyrl-R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Опомене:</a:t>
            </a:r>
            <a:endParaRPr lang="en-US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8632" y="2088268"/>
            <a:ext cx="8065294" cy="4337470"/>
          </a:xfrm>
        </p:spPr>
        <p:txBody>
          <a:bodyPr>
            <a:normAutofit fontScale="92500" lnSpcReduction="10000"/>
          </a:bodyPr>
          <a:lstStyle/>
          <a:p>
            <a:pPr marL="342900" lvl="1">
              <a:lnSpc>
                <a:spcPct val="150000"/>
              </a:lnSpc>
              <a:buFontTx/>
              <a:buChar char="-"/>
            </a:pPr>
            <a:r>
              <a:rPr lang="ru-RU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Јована Ускоковић: смањена оцена из владања на 4 због неоправданог изостајања</a:t>
            </a:r>
            <a:endParaRPr lang="sr-Cyrl-RS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lvl="1">
              <a:lnSpc>
                <a:spcPct val="150000"/>
              </a:lnSpc>
              <a:buFontTx/>
              <a:buChar char="-"/>
            </a:pPr>
            <a:r>
              <a:rPr lang="sr-Cyrl-R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Александар Гаврић</a:t>
            </a:r>
            <a:r>
              <a:rPr lang="ru-RU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смањена оцена из владања на 4 због неоправданог изостајања</a:t>
            </a:r>
          </a:p>
          <a:p>
            <a:pPr marL="342900" lvl="1">
              <a:lnSpc>
                <a:spcPct val="150000"/>
              </a:lnSpc>
              <a:buFontTx/>
              <a:buChar char="-"/>
            </a:pPr>
            <a:r>
              <a:rPr lang="ru-RU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Срђан Томић: смањена оцена из владања на 4 због неоправданог изостајања</a:t>
            </a:r>
          </a:p>
          <a:p>
            <a:pPr marL="342900" lvl="1">
              <a:lnSpc>
                <a:spcPct val="150000"/>
              </a:lnSpc>
              <a:buFontTx/>
              <a:buChar char="-"/>
            </a:pPr>
            <a:r>
              <a:rPr lang="sr-Cyrl-R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Лара Клевернић</a:t>
            </a:r>
            <a:r>
              <a:rPr lang="ru-RU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смањена оцена из владања на </a:t>
            </a:r>
            <a:r>
              <a:rPr lang="ru-RU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 због теже повреде ученичких дужности</a:t>
            </a:r>
          </a:p>
          <a:p>
            <a:pPr marL="342900" lvl="1">
              <a:lnSpc>
                <a:spcPct val="150000"/>
              </a:lnSpc>
              <a:buFontTx/>
              <a:buChar char="-"/>
            </a:pPr>
            <a:endParaRPr lang="en-US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730354"/>
      </p:ext>
    </p:extLst>
  </p:cSld>
  <p:clrMapOvr>
    <a:masterClrMapping/>
  </p:clrMapOvr>
  <p:transition spd="slow" advTm="4000">
    <p:cover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579553"/>
            <a:ext cx="9144000" cy="527844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"/>
            <a:ext cx="9144000" cy="157955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8632" y="164206"/>
            <a:ext cx="8079581" cy="1251141"/>
          </a:xfrm>
        </p:spPr>
        <p:txBody>
          <a:bodyPr>
            <a:normAutofit/>
          </a:bodyPr>
          <a:lstStyle/>
          <a:p>
            <a:r>
              <a:rPr lang="sr-Cyrl-R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Пред-искључење из школе</a:t>
            </a:r>
            <a:r>
              <a:rPr lang="en-U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:</a:t>
            </a:r>
            <a:endParaRPr lang="en-US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8632" y="2088268"/>
            <a:ext cx="8065294" cy="376618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sr-Cyrl-RS" sz="28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Јована Ускоковић</a:t>
            </a:r>
            <a:r>
              <a:rPr lang="ru-RU" sz="28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смањена оцена из владања на 3 због теже повреде ученичких дужности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ru-RU" sz="28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800" dirty="0">
              <a:latin typeface="Roboto" pitchFamily="2" charset="0"/>
              <a:ea typeface="Robo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3777"/>
      </p:ext>
    </p:extLst>
  </p:cSld>
  <p:clrMapOvr>
    <a:masterClrMapping/>
  </p:clrMapOvr>
  <p:transition spd="slow" advTm="4000">
    <p:cover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7955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8632" y="164206"/>
            <a:ext cx="8079581" cy="1251141"/>
          </a:xfrm>
        </p:spPr>
        <p:txBody>
          <a:bodyPr>
            <a:normAutofit/>
          </a:bodyPr>
          <a:lstStyle/>
          <a:p>
            <a:r>
              <a:rPr lang="sr-Cyrl-R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Искључење из школе:</a:t>
            </a:r>
            <a:endParaRPr lang="en-US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8632" y="2088268"/>
            <a:ext cx="8065294" cy="376618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8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579553"/>
            <a:ext cx="9144000" cy="527844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67481"/>
      </p:ext>
    </p:extLst>
  </p:cSld>
  <p:clrMapOvr>
    <a:masterClrMapping/>
  </p:clrMapOvr>
  <p:transition spd="slow" advTm="4000">
    <p:cover dir="u"/>
  </p:transition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810</TotalTime>
  <Words>110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 Light</vt:lpstr>
      <vt:lpstr>Courier New</vt:lpstr>
      <vt:lpstr>Roboto</vt:lpstr>
      <vt:lpstr>Metropolitan</vt:lpstr>
      <vt:lpstr>Е-Огласна Табла</vt:lpstr>
      <vt:lpstr>Понедељак     II2</vt:lpstr>
      <vt:lpstr>Уторак       II2</vt:lpstr>
      <vt:lpstr>Среда       II2</vt:lpstr>
      <vt:lpstr>Четвртак      II2</vt:lpstr>
      <vt:lpstr>Петак       II2</vt:lpstr>
      <vt:lpstr>Опомене:</vt:lpstr>
      <vt:lpstr>Пред-искључење из школе:</vt:lpstr>
      <vt:lpstr>Искључење из школе: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Beautiful, or More?</dc:title>
  <dc:creator>Yizhou Pan</dc:creator>
  <cp:lastModifiedBy>Mucak</cp:lastModifiedBy>
  <cp:revision>90</cp:revision>
  <dcterms:created xsi:type="dcterms:W3CDTF">2014-12-01T08:13:48Z</dcterms:created>
  <dcterms:modified xsi:type="dcterms:W3CDTF">2017-04-28T08:10:06Z</dcterms:modified>
</cp:coreProperties>
</file>