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9" r:id="rId2"/>
    <p:sldId id="263" r:id="rId3"/>
    <p:sldId id="279" r:id="rId4"/>
    <p:sldId id="282" r:id="rId5"/>
    <p:sldId id="285" r:id="rId6"/>
    <p:sldId id="259" r:id="rId7"/>
    <p:sldId id="274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166"/>
    <a:srgbClr val="FCF004"/>
    <a:srgbClr val="EAF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09565"/>
      </p:ext>
    </p:extLst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1291"/>
      </p:ext>
    </p:extLst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15801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86748"/>
      </p:ext>
    </p:extLst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01658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9331"/>
      </p:ext>
    </p:extLst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6685"/>
      </p:ext>
    </p:extLst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51010"/>
      </p:ext>
    </p:extLst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5012"/>
      </p:ext>
    </p:extLst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4344"/>
      </p:ext>
    </p:extLst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0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over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"/>
            <a:ext cx="9144000" cy="583413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34" y="4619707"/>
            <a:ext cx="8085582" cy="776347"/>
          </a:xfrm>
        </p:spPr>
        <p:txBody>
          <a:bodyPr>
            <a:noAutofit/>
          </a:bodyPr>
          <a:lstStyle/>
          <a:p>
            <a:pPr algn="ctr"/>
            <a:r>
              <a:rPr lang="sr-Cyrl-RS" sz="60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Е-Огласна Табла</a:t>
            </a:r>
            <a:endParaRPr lang="en-US" sz="60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500634" y="5662678"/>
            <a:ext cx="7342600" cy="5405371"/>
          </a:xfrm>
        </p:spPr>
        <p:txBody>
          <a:bodyPr>
            <a:noAutofit/>
          </a:bodyPr>
          <a:lstStyle/>
          <a:p>
            <a:r>
              <a:rPr lang="sr-Cyrl-RS" sz="2400" b="1" dirty="0">
                <a:latin typeface="Roboto" pitchFamily="2" charset="0"/>
                <a:ea typeface="Roboto" pitchFamily="2" charset="0"/>
              </a:rPr>
              <a:t>Обавештења</a:t>
            </a:r>
            <a:r>
              <a:rPr lang="en-US" sz="2400" b="1" dirty="0">
                <a:latin typeface="Roboto" pitchFamily="2" charset="0"/>
                <a:ea typeface="Roboto" pitchFamily="2" charset="0"/>
              </a:rPr>
              <a:t> </a:t>
            </a:r>
            <a:r>
              <a:rPr lang="sr-Cyrl-RS" sz="2400" b="1" dirty="0">
                <a:latin typeface="Roboto" pitchFamily="2" charset="0"/>
                <a:ea typeface="Roboto" pitchFamily="2" charset="0"/>
              </a:rPr>
              <a:t>за ученике</a:t>
            </a:r>
            <a:r>
              <a:rPr lang="en-US" sz="2400" b="1" dirty="0">
                <a:latin typeface="Roboto" pitchFamily="2" charset="0"/>
                <a:ea typeface="Roboto" pitchFamily="2" charset="0"/>
              </a:rPr>
              <a:t>: </a:t>
            </a:r>
            <a:endParaRPr lang="sr-Cyrl-RS" sz="2400" b="1" dirty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69884"/>
      </p:ext>
    </p:extLst>
  </p:cSld>
  <p:clrMapOvr>
    <a:masterClrMapping/>
  </p:clrMapOvr>
  <p:transition spd="med" advTm="10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61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8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7 -0.00972 L -0.21875 -0.60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2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00278 -0.565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Понедељак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Основе</a:t>
            </a:r>
            <a:r>
              <a:rPr lang="en-US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економије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Географија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Географија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endParaRPr lang="en-US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2C76B7B-C608-4F88-B066-604CBF72C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931985"/>
              </p:ext>
            </p:extLst>
          </p:nvPr>
        </p:nvGraphicFramePr>
        <p:xfrm>
          <a:off x="-288325" y="-206638"/>
          <a:ext cx="9720649" cy="751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7543561" imgH="5829141" progId="AcroExch.Document.DC">
                  <p:embed/>
                </p:oleObj>
              </mc:Choice>
              <mc:Fallback>
                <p:oleObj name="Acrobat Document" r:id="rId4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88325" y="-206638"/>
                        <a:ext cx="9720649" cy="751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10000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Уторак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Програмирање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Биологија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Биологија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Немачки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Немачки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Хемија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Хемија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endParaRPr lang="en-US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B2784F5-1EAC-4F5C-B6C7-C5FE376544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131017"/>
              </p:ext>
            </p:extLst>
          </p:nvPr>
        </p:nvGraphicFramePr>
        <p:xfrm>
          <a:off x="-115330" y="-57665"/>
          <a:ext cx="9374659" cy="724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Acrobat Document" r:id="rId4" imgW="7543561" imgH="5829141" progId="AcroExch.Document.DC">
                  <p:embed/>
                </p:oleObj>
              </mc:Choice>
              <mc:Fallback>
                <p:oleObj name="Acrobat Document" r:id="rId4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15330" y="-57665"/>
                        <a:ext cx="9374659" cy="724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10000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Среда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Графички</a:t>
            </a:r>
            <a:r>
              <a:rPr lang="en-US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дизајн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Латински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Латински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Ликовна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култура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Физичко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Физичко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E68341D-4235-40DA-84EB-EAF9B56AF9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515076"/>
              </p:ext>
            </p:extLst>
          </p:nvPr>
        </p:nvGraphicFramePr>
        <p:xfrm>
          <a:off x="-222454" y="-57665"/>
          <a:ext cx="9481751" cy="7326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Acrobat Document" r:id="rId4" imgW="7543561" imgH="5829141" progId="AcroExch.Document.DC">
                  <p:embed/>
                </p:oleObj>
              </mc:Choice>
              <mc:Fallback>
                <p:oleObj name="Acrobat Document" r:id="rId4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22454" y="-57665"/>
                        <a:ext cx="9481751" cy="7326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10000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Четвртак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>
                <a:latin typeface="Roboto" pitchFamily="2" charset="0"/>
                <a:ea typeface="Roboto" pitchFamily="2" charset="0"/>
              </a:rPr>
              <a:t>0.  (8:00-8:55)	-</a:t>
            </a:r>
            <a:r>
              <a:rPr lang="sr-Latn-RS" dirty="0">
                <a:latin typeface="Roboto" pitchFamily="2" charset="0"/>
                <a:ea typeface="Roboto" pitchFamily="2" charset="0"/>
              </a:rPr>
              <a:t> </a:t>
            </a:r>
            <a:r>
              <a:rPr lang="en-US" dirty="0">
                <a:latin typeface="Roboto" pitchFamily="2" charset="0"/>
                <a:ea typeface="Roboto" pitchFamily="2" charset="0"/>
              </a:rPr>
              <a:t>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Музичка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култура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ЧОС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Грађанско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Математика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Математика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Историја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Историја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041B4D1-52FA-445B-BB41-F608CEE79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82039"/>
              </p:ext>
            </p:extLst>
          </p:nvPr>
        </p:nvGraphicFramePr>
        <p:xfrm>
          <a:off x="-341903" y="-277278"/>
          <a:ext cx="9720649" cy="751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Acrobat Document" r:id="rId4" imgW="7543561" imgH="5829141" progId="AcroExch.Document.DC">
                  <p:embed/>
                </p:oleObj>
              </mc:Choice>
              <mc:Fallback>
                <p:oleObj name="Acrobat Document" r:id="rId4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41903" y="-277278"/>
                        <a:ext cx="9720649" cy="751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10000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Опомене: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88268"/>
            <a:ext cx="8065294" cy="3766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00545"/>
      </p:ext>
    </p:extLst>
  </p:cSld>
  <p:clrMapOvr>
    <a:masterClrMapping/>
  </p:clrMapOvr>
  <p:transition spd="slow" advTm="4000">
    <p:cover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79553"/>
            <a:ext cx="9144000" cy="52784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Пред-искључење из школе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00545"/>
      </p:ext>
    </p:extLst>
  </p:cSld>
  <p:clrMapOvr>
    <a:masterClrMapping/>
  </p:clrMapOvr>
  <p:transition spd="slow" advTm="4000"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Искључење из школе: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88268"/>
            <a:ext cx="8065294" cy="3766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79553"/>
            <a:ext cx="9144000" cy="527844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7481"/>
      </p:ext>
    </p:extLst>
  </p:cSld>
  <p:clrMapOvr>
    <a:masterClrMapping/>
  </p:clrMapOvr>
  <p:transition spd="slow" advTm="4000">
    <p:cover dir="u"/>
  </p:transition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765</TotalTime>
  <Words>269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Courier New</vt:lpstr>
      <vt:lpstr>Roboto</vt:lpstr>
      <vt:lpstr>Metropolitan</vt:lpstr>
      <vt:lpstr>Adobe Acrobat Document</vt:lpstr>
      <vt:lpstr>Е-Огласна Табла</vt:lpstr>
      <vt:lpstr>Понедељак     I1</vt:lpstr>
      <vt:lpstr>Уторак       I1</vt:lpstr>
      <vt:lpstr>Среда       I1</vt:lpstr>
      <vt:lpstr>Четвртак      I1</vt:lpstr>
      <vt:lpstr>Опомене:</vt:lpstr>
      <vt:lpstr>Пред-искључење из школе:</vt:lpstr>
      <vt:lpstr>Искључење из школе: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Beautiful, or More?</dc:title>
  <dc:creator>Yizhou Pan</dc:creator>
  <cp:lastModifiedBy>Vladimir Muncan</cp:lastModifiedBy>
  <cp:revision>84</cp:revision>
  <dcterms:created xsi:type="dcterms:W3CDTF">2014-12-01T08:13:48Z</dcterms:created>
  <dcterms:modified xsi:type="dcterms:W3CDTF">2020-03-09T10:22:32Z</dcterms:modified>
</cp:coreProperties>
</file>