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9" r:id="rId2"/>
    <p:sldId id="263" r:id="rId3"/>
    <p:sldId id="279" r:id="rId4"/>
    <p:sldId id="282" r:id="rId5"/>
    <p:sldId id="285" r:id="rId6"/>
    <p:sldId id="259" r:id="rId7"/>
    <p:sldId id="274" r:id="rId8"/>
    <p:sldId id="29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9166"/>
    <a:srgbClr val="FCF004"/>
    <a:srgbClr val="EAF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09565"/>
      </p:ext>
    </p:extLst>
  </p:cSld>
  <p:clrMapOvr>
    <a:masterClrMapping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1291"/>
      </p:ext>
    </p:extLst>
  </p:cSld>
  <p:clrMapOvr>
    <a:masterClrMapping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15801"/>
      </p:ext>
    </p:extLst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86748"/>
      </p:ext>
    </p:extLst>
  </p:cSld>
  <p:clrMapOvr>
    <a:masterClrMapping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01658"/>
      </p:ext>
    </p:extLst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9331"/>
      </p:ext>
    </p:extLst>
  </p:cSld>
  <p:clrMapOvr>
    <a:masterClrMapping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76685"/>
      </p:ext>
    </p:extLst>
  </p:cSld>
  <p:clrMapOvr>
    <a:masterClrMapping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51010"/>
      </p:ext>
    </p:extLst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65012"/>
      </p:ext>
    </p:extLst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4344"/>
      </p:ext>
    </p:extLst>
  </p:cSld>
  <p:clrMapOvr>
    <a:masterClrMapping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30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513DB3D1-05F1-479B-9C16-3CD4BF2D99AA}" type="datetimeFigureOut">
              <a:rPr lang="en-US" smtClean="0"/>
              <a:pPr/>
              <a:t>09.03.2020.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C0819B20-5F05-4989-AE2A-1B04E777E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9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cover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2"/>
            <a:ext cx="9144000" cy="583413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634" y="4619707"/>
            <a:ext cx="8085582" cy="776347"/>
          </a:xfrm>
        </p:spPr>
        <p:txBody>
          <a:bodyPr>
            <a:noAutofit/>
          </a:bodyPr>
          <a:lstStyle/>
          <a:p>
            <a:pPr algn="ctr"/>
            <a:r>
              <a:rPr lang="sr-Cyrl-RS" sz="60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Е-Огласна Табла</a:t>
            </a:r>
            <a:endParaRPr lang="en-US" sz="60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500634" y="5662678"/>
            <a:ext cx="7342600" cy="5405371"/>
          </a:xfrm>
        </p:spPr>
        <p:txBody>
          <a:bodyPr>
            <a:noAutofit/>
          </a:bodyPr>
          <a:lstStyle/>
          <a:p>
            <a:r>
              <a:rPr lang="sr-Cyrl-RS" sz="2400" b="1" dirty="0">
                <a:latin typeface="Roboto" pitchFamily="2" charset="0"/>
                <a:ea typeface="Roboto" pitchFamily="2" charset="0"/>
              </a:rPr>
              <a:t>Обавештења</a:t>
            </a:r>
            <a:r>
              <a:rPr lang="en-US" sz="2400" b="1" dirty="0">
                <a:latin typeface="Roboto" pitchFamily="2" charset="0"/>
                <a:ea typeface="Roboto" pitchFamily="2" charset="0"/>
              </a:rPr>
              <a:t> </a:t>
            </a:r>
            <a:r>
              <a:rPr lang="sr-Cyrl-RS" sz="2400" b="1" dirty="0">
                <a:latin typeface="Roboto" pitchFamily="2" charset="0"/>
                <a:ea typeface="Roboto" pitchFamily="2" charset="0"/>
              </a:rPr>
              <a:t>за ученике</a:t>
            </a:r>
            <a:r>
              <a:rPr lang="en-US" sz="2400" b="1" dirty="0">
                <a:latin typeface="Roboto" pitchFamily="2" charset="0"/>
                <a:ea typeface="Roboto" pitchFamily="2" charset="0"/>
              </a:rPr>
              <a:t>: </a:t>
            </a:r>
            <a:endParaRPr lang="sr-Cyrl-RS" sz="2400" b="1" dirty="0"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069884"/>
      </p:ext>
    </p:extLst>
  </p:cSld>
  <p:clrMapOvr>
    <a:masterClrMapping/>
  </p:clrMapOvr>
  <p:transition spd="med" advTm="1000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-0.61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8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7 -0.00972 L -0.21875 -0.60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-29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59259E-6 L 0.00278 -0.565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Понедељак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		</a:t>
            </a:r>
            <a:r>
              <a:rPr lang="en-US" sz="4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</a:t>
            </a:r>
            <a:r>
              <a:rPr lang="en-US" sz="2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1</a:t>
            </a:r>
            <a:endParaRPr lang="en-US" sz="4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62510"/>
            <a:ext cx="8188850" cy="447476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0.  (8:00-8:55)	-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Основе</a:t>
            </a:r>
            <a:r>
              <a:rPr lang="en-US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економије</a:t>
            </a:r>
            <a:endParaRPr lang="en-US" b="1" dirty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(9:00-9:45)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Српски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књижевност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(9:50-10:35)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Српски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књижевност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(10:50-11:35)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Физика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(11:50-12:35)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Физика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(12:40-13:25)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Географија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(13:30-14:15)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Географија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dirty="0">
                <a:latin typeface="Roboto" pitchFamily="2" charset="0"/>
                <a:ea typeface="Roboto" pitchFamily="2" charset="0"/>
                <a:cs typeface="Roboto" pitchFamily="2" charset="0"/>
              </a:rPr>
              <a:t>(14:20-15:05)	- </a:t>
            </a:r>
            <a:r>
              <a:rPr lang="sr-Latn-RS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endParaRPr lang="en-US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2208C54-25AE-469B-939D-1B699FA2F1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189264"/>
              </p:ext>
            </p:extLst>
          </p:nvPr>
        </p:nvGraphicFramePr>
        <p:xfrm>
          <a:off x="-197709" y="-77974"/>
          <a:ext cx="9704173" cy="7498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4" imgW="7543561" imgH="5829141" progId="AcroExch.Document.DC">
                  <p:embed/>
                </p:oleObj>
              </mc:Choice>
              <mc:Fallback>
                <p:oleObj name="Acrobat Document" r:id="rId4" imgW="7543561" imgH="582914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97709" y="-77974"/>
                        <a:ext cx="9704173" cy="7498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619964"/>
      </p:ext>
    </p:extLst>
  </p:cSld>
  <p:clrMapOvr>
    <a:masterClrMapping/>
  </p:clrMapOvr>
  <p:transition spd="slow" advTm="10000"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Уторак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				</a:t>
            </a:r>
            <a:r>
              <a:rPr lang="en-US" sz="4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</a:t>
            </a:r>
            <a:r>
              <a:rPr lang="en-US" sz="2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1</a:t>
            </a:r>
            <a:endParaRPr lang="en-US" sz="4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62510"/>
            <a:ext cx="8188850" cy="447476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0.  (8:00-8:55)	-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Програмирање</a:t>
            </a:r>
            <a:endParaRPr lang="en-US" b="1" dirty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(9:00-9:45)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Биологија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(9:50-10:35)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Биологија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(10:50-11:35)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Немачки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(11:50-12:35)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Немачки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(12:40-13:25)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Хемија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(13:30-14:15)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Хемија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dirty="0">
                <a:latin typeface="Roboto" pitchFamily="2" charset="0"/>
                <a:ea typeface="Roboto" pitchFamily="2" charset="0"/>
                <a:cs typeface="Roboto" pitchFamily="2" charset="0"/>
              </a:rPr>
              <a:t>(14:20-15:05)	- </a:t>
            </a:r>
            <a:r>
              <a:rPr lang="sr-Latn-RS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endParaRPr lang="en-US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B7EAEDB-F6AE-4DD2-803B-09D352D2CE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55059"/>
              </p:ext>
            </p:extLst>
          </p:nvPr>
        </p:nvGraphicFramePr>
        <p:xfrm>
          <a:off x="-284238" y="-148281"/>
          <a:ext cx="9605319" cy="742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Acrobat Document" r:id="rId4" imgW="7543561" imgH="5829141" progId="AcroExch.Document.DC">
                  <p:embed/>
                </p:oleObj>
              </mc:Choice>
              <mc:Fallback>
                <p:oleObj name="Acrobat Document" r:id="rId4" imgW="7543561" imgH="582914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284238" y="-148281"/>
                        <a:ext cx="9605319" cy="742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619964"/>
      </p:ext>
    </p:extLst>
  </p:cSld>
  <p:clrMapOvr>
    <a:masterClrMapping/>
  </p:clrMapOvr>
  <p:transition spd="slow" advTm="10000">
    <p:cover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Среда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				</a:t>
            </a:r>
            <a:r>
              <a:rPr lang="en-US" sz="4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</a:t>
            </a:r>
            <a:r>
              <a:rPr lang="en-US" sz="2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1</a:t>
            </a:r>
            <a:endParaRPr lang="en-US" sz="4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62510"/>
            <a:ext cx="8188850" cy="447476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0.  (8:00-8:55)	-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Графички</a:t>
            </a:r>
            <a:r>
              <a:rPr lang="en-US" b="1" dirty="0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Roboto" pitchFamily="2" charset="0"/>
                <a:ea typeface="Roboto" pitchFamily="2" charset="0"/>
                <a:cs typeface="Roboto" pitchFamily="2" charset="0"/>
              </a:rPr>
              <a:t>дизајн</a:t>
            </a:r>
            <a:endParaRPr lang="en-US" b="1" dirty="0">
              <a:solidFill>
                <a:srgbClr val="FF0000"/>
              </a:solidFill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(9:00-9:45)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Српски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књижевност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(9:50-10:35)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Српски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и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књижевност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(10:50-11:35)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Латински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(11:50-12:35)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Латински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језик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(12:40-13:25)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Ликовна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култура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(13:30-14:15)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Физичко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васпитање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(14:20-15:05)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Физичко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васпитање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4050900-C236-498F-9B9F-D98656A94B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910701"/>
              </p:ext>
            </p:extLst>
          </p:nvPr>
        </p:nvGraphicFramePr>
        <p:xfrm>
          <a:off x="-354227" y="-81067"/>
          <a:ext cx="9852454" cy="7613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Acrobat Document" r:id="rId4" imgW="7543561" imgH="5829141" progId="AcroExch.Document.DC">
                  <p:embed/>
                </p:oleObj>
              </mc:Choice>
              <mc:Fallback>
                <p:oleObj name="Acrobat Document" r:id="rId4" imgW="7543561" imgH="582914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54227" y="-81067"/>
                        <a:ext cx="9852454" cy="7613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619964"/>
      </p:ext>
    </p:extLst>
  </p:cSld>
  <p:clrMapOvr>
    <a:masterClrMapping/>
  </p:clrMapOvr>
  <p:transition spd="slow" advTm="10000"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Четвртак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						</a:t>
            </a:r>
            <a:r>
              <a:rPr lang="en-US" sz="4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I</a:t>
            </a:r>
            <a:r>
              <a:rPr lang="en-US" sz="2400" b="1" dirty="0" err="1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1</a:t>
            </a:r>
            <a:endParaRPr lang="en-US" sz="4400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62510"/>
            <a:ext cx="8188850" cy="4474768"/>
          </a:xfrm>
        </p:spPr>
        <p:txBody>
          <a:bodyPr numCol="1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dirty="0">
                <a:latin typeface="Roboto" pitchFamily="2" charset="0"/>
                <a:ea typeface="Roboto" pitchFamily="2" charset="0"/>
              </a:rPr>
              <a:t>0.  (8:00-8:55)	-</a:t>
            </a:r>
            <a:r>
              <a:rPr lang="sr-Latn-RS" dirty="0">
                <a:latin typeface="Roboto" pitchFamily="2" charset="0"/>
                <a:ea typeface="Roboto" pitchFamily="2" charset="0"/>
              </a:rPr>
              <a:t> </a:t>
            </a:r>
            <a:r>
              <a:rPr lang="en-US" dirty="0">
                <a:latin typeface="Roboto" pitchFamily="2" charset="0"/>
                <a:ea typeface="Roboto" pitchFamily="2" charset="0"/>
              </a:rPr>
              <a:t>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(9:00-9:45)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Музичка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култура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(9:50-10:35)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ЧОС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(10:50-11:35)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Грађанско</a:t>
            </a: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васпитање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(11:50-12:35)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Математика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(12:40-13:25)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Математика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(13:30-14:15)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Историја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AutoNum type="arabicPeriod"/>
            </a:pPr>
            <a:r>
              <a:rPr lang="en-US" b="1" dirty="0">
                <a:latin typeface="Roboto" pitchFamily="2" charset="0"/>
                <a:ea typeface="Roboto" pitchFamily="2" charset="0"/>
                <a:cs typeface="Roboto" pitchFamily="2" charset="0"/>
              </a:rPr>
              <a:t>(14:20-15:05)	- </a:t>
            </a:r>
            <a:r>
              <a:rPr lang="sr-Latn-RS" b="1" dirty="0">
                <a:latin typeface="Roboto" pitchFamily="2" charset="0"/>
                <a:ea typeface="Roboto" pitchFamily="2" charset="0"/>
                <a:cs typeface="Roboto" pitchFamily="2" charset="0"/>
              </a:rPr>
              <a:t> </a:t>
            </a:r>
            <a:r>
              <a:rPr lang="en-US" b="1" dirty="0" err="1">
                <a:latin typeface="Roboto" pitchFamily="2" charset="0"/>
                <a:ea typeface="Roboto" pitchFamily="2" charset="0"/>
                <a:cs typeface="Roboto" pitchFamily="2" charset="0"/>
              </a:rPr>
              <a:t>Историја</a:t>
            </a:r>
            <a:endParaRPr lang="en-US" b="1" dirty="0">
              <a:latin typeface="Roboto" pitchFamily="2" charset="0"/>
              <a:ea typeface="Roboto" pitchFamily="2" charset="0"/>
              <a:cs typeface="Roboto" pitchFamily="2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94F1604-B758-40BF-A269-751A8731AB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082741"/>
              </p:ext>
            </p:extLst>
          </p:nvPr>
        </p:nvGraphicFramePr>
        <p:xfrm>
          <a:off x="-172995" y="-134461"/>
          <a:ext cx="9489989" cy="7333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Acrobat Document" r:id="rId4" imgW="7543561" imgH="5829141" progId="AcroExch.Document.DC">
                  <p:embed/>
                </p:oleObj>
              </mc:Choice>
              <mc:Fallback>
                <p:oleObj name="Acrobat Document" r:id="rId4" imgW="7543561" imgH="582914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72995" y="-134461"/>
                        <a:ext cx="9489989" cy="7333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619964"/>
      </p:ext>
    </p:extLst>
  </p:cSld>
  <p:clrMapOvr>
    <a:masterClrMapping/>
  </p:clrMapOvr>
  <p:transition spd="slow" advTm="10000">
    <p:cover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Опомене:</a:t>
            </a:r>
            <a:endParaRPr lang="en-US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88268"/>
            <a:ext cx="8065294" cy="37661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000545"/>
      </p:ext>
    </p:extLst>
  </p:cSld>
  <p:clrMapOvr>
    <a:masterClrMapping/>
  </p:clrMapOvr>
  <p:transition spd="slow" advTm="4000">
    <p:cover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79553"/>
            <a:ext cx="9144000" cy="527844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Пред-искључење из школе</a:t>
            </a:r>
            <a:r>
              <a:rPr lang="en-U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:</a:t>
            </a:r>
            <a:endParaRPr lang="en-US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000545"/>
      </p:ext>
    </p:extLst>
  </p:cSld>
  <p:clrMapOvr>
    <a:masterClrMapping/>
  </p:clrMapOvr>
  <p:transition spd="slow" advTm="4000">
    <p:cover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9144000" cy="157955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8632" y="164206"/>
            <a:ext cx="8079581" cy="1251141"/>
          </a:xfrm>
        </p:spPr>
        <p:txBody>
          <a:bodyPr>
            <a:normAutofit/>
          </a:bodyPr>
          <a:lstStyle/>
          <a:p>
            <a:r>
              <a:rPr lang="sr-Cyrl-RS" sz="4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Искључење из школе:</a:t>
            </a:r>
            <a:endParaRPr lang="en-US" b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8632" y="2088268"/>
            <a:ext cx="8065294" cy="37661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8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579553"/>
            <a:ext cx="9144000" cy="527844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67481"/>
      </p:ext>
    </p:extLst>
  </p:cSld>
  <p:clrMapOvr>
    <a:masterClrMapping/>
  </p:clrMapOvr>
  <p:transition spd="slow" advTm="4000">
    <p:cover dir="u"/>
  </p:transition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765</TotalTime>
  <Words>269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 Light</vt:lpstr>
      <vt:lpstr>Courier New</vt:lpstr>
      <vt:lpstr>Roboto</vt:lpstr>
      <vt:lpstr>Metropolitan</vt:lpstr>
      <vt:lpstr>Adobe Acrobat Document</vt:lpstr>
      <vt:lpstr>Е-Огласна Табла</vt:lpstr>
      <vt:lpstr>Понедељак     I1</vt:lpstr>
      <vt:lpstr>Уторак       I1</vt:lpstr>
      <vt:lpstr>Среда       I1</vt:lpstr>
      <vt:lpstr>Четвртак      I1</vt:lpstr>
      <vt:lpstr>Опомене:</vt:lpstr>
      <vt:lpstr>Пред-искључење из школе:</vt:lpstr>
      <vt:lpstr>Искључење из школе: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Beautiful, or More?</dc:title>
  <dc:creator>Yizhou Pan</dc:creator>
  <cp:lastModifiedBy>Vladimir Muncan</cp:lastModifiedBy>
  <cp:revision>84</cp:revision>
  <dcterms:created xsi:type="dcterms:W3CDTF">2014-12-01T08:13:48Z</dcterms:created>
  <dcterms:modified xsi:type="dcterms:W3CDTF">2020-03-09T10:26:15Z</dcterms:modified>
</cp:coreProperties>
</file>